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2"/>
  </p:notesMasterIdLst>
  <p:sldIdLst>
    <p:sldId id="257" r:id="rId3"/>
    <p:sldId id="258" r:id="rId4"/>
    <p:sldId id="309" r:id="rId5"/>
    <p:sldId id="259" r:id="rId6"/>
    <p:sldId id="310" r:id="rId7"/>
    <p:sldId id="311" r:id="rId8"/>
    <p:sldId id="320" r:id="rId9"/>
    <p:sldId id="281" r:id="rId10"/>
    <p:sldId id="316" r:id="rId11"/>
    <p:sldId id="348" r:id="rId12"/>
    <p:sldId id="347" r:id="rId13"/>
    <p:sldId id="261" r:id="rId14"/>
    <p:sldId id="345" r:id="rId15"/>
    <p:sldId id="317" r:id="rId16"/>
    <p:sldId id="346"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321" r:id="rId35"/>
    <p:sldId id="262" r:id="rId36"/>
    <p:sldId id="327" r:id="rId37"/>
    <p:sldId id="350" r:id="rId38"/>
    <p:sldId id="295" r:id="rId39"/>
    <p:sldId id="322" r:id="rId40"/>
    <p:sldId id="323" r:id="rId41"/>
  </p:sldIdLst>
  <p:sldSz cx="12192000" cy="6858000"/>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261"/>
            <p14:sldId id="345"/>
            <p14:sldId id="317"/>
            <p14:sldId id="346"/>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Lst>
        </p14:section>
        <p14:section name="Benefits" id="{DBF4C712-5910-4D23-92B5-FD4B2C5DF7F6}">
          <p14:sldIdLst>
            <p14:sldId id="321"/>
            <p14:sldId id="262"/>
            <p14:sldId id="327"/>
            <p14:sldId id="350"/>
            <p14:sldId id="295"/>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491" autoAdjust="0"/>
  </p:normalViewPr>
  <p:slideViewPr>
    <p:cSldViewPr snapToGrid="0" showGuides="1">
      <p:cViewPr varScale="1">
        <p:scale>
          <a:sx n="85" d="100"/>
          <a:sy n="85" d="100"/>
        </p:scale>
        <p:origin x="1494" y="84"/>
      </p:cViewPr>
      <p:guideLst>
        <p:guide orient="horz" pos="2160"/>
        <p:guide pos="3840"/>
      </p:guideLst>
    </p:cSldViewPr>
  </p:slideViewPr>
  <p:notesTextViewPr>
    <p:cViewPr>
      <p:scale>
        <a:sx n="1" d="1"/>
        <a:sy n="1" d="1"/>
      </p:scale>
      <p:origin x="0" y="0"/>
    </p:cViewPr>
  </p:notesTextViewPr>
  <p:sorterViewPr>
    <p:cViewPr varScale="1">
      <p:scale>
        <a:sx n="1" d="1"/>
        <a:sy n="1" d="1"/>
      </p:scale>
      <p:origin x="0" y="-91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7/12/2017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‹Nr.›</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your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 3:21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 3:21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 3:21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 3:21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7/12/2017 3:21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7/12/2017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- 5 min</a:t>
            </a:r>
          </a:p>
          <a:p>
            <a:r>
              <a:rPr lang="en-US" sz="900" kern="1200" dirty="0">
                <a:solidFill>
                  <a:schemeClr val="tx1"/>
                </a:solidFill>
                <a:effectLst/>
                <a:latin typeface="Segoe UI Light" pitchFamily="34" charset="0"/>
                <a:ea typeface="+mn-ea"/>
                <a:cs typeface="+mn-cs"/>
              </a:rPr>
              <a:t>How either/or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On Windows or Mac</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Open CLI</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Login to Azure</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login</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List your subscriptions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account list</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 list of regions services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location list</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7/12/2017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7/12/2017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7/12/2017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 3:21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‹Nr.›</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a:t>
            </a:r>
            <a:r>
              <a:rPr lang="en-US" dirty="0" err="1"/>
              <a:t>XPlat</a:t>
            </a:r>
            <a:r>
              <a:rPr lang="en-US" dirty="0"/>
              <a:t> Command-Line Interface (CLI)</a:t>
            </a:r>
          </a:p>
        </p:txBody>
      </p:sp>
      <p:sp>
        <p:nvSpPr>
          <p:cNvPr id="8" name="Text Placeholder 7"/>
          <p:cNvSpPr>
            <a:spLocks noGrp="1"/>
          </p:cNvSpPr>
          <p:nvPr>
            <p:ph type="body" sz="quarter" idx="10"/>
          </p:nvPr>
        </p:nvSpPr>
        <p:spPr>
          <a:xfrm>
            <a:off x="269239" y="1189178"/>
            <a:ext cx="11653523" cy="5508486"/>
          </a:xfrm>
        </p:spPr>
        <p:txBody>
          <a:bodyPr>
            <a:normAutofit lnSpcReduction="10000"/>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Azure CLI 2.0 Preview - 	</a:t>
            </a:r>
            <a:r>
              <a:rPr lang="en-US" dirty="0">
                <a:hlinkClick r:id="rId3"/>
              </a:rPr>
              <a:t>https://github.com/azure/azure-cli</a:t>
            </a:r>
            <a:r>
              <a:rPr lang="en-US" dirty="0"/>
              <a:t> </a:t>
            </a:r>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39" y="3877213"/>
            <a:ext cx="9250145" cy="1158629"/>
          </a:xfrm>
        </p:spPr>
        <p:txBody>
          <a:bodyPr/>
          <a:lstStyle/>
          <a:p>
            <a:r>
              <a:rPr lang="en-US" dirty="0"/>
              <a:t>Azure </a:t>
            </a:r>
            <a:r>
              <a:rPr lang="en-US" dirty="0" err="1"/>
              <a:t>XPlat</a:t>
            </a:r>
            <a:r>
              <a:rPr lang="en-US" dirty="0"/>
              <a:t>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 Java, JavaScript, Groovy, R,</a:t>
            </a:r>
          </a:p>
          <a:p>
            <a:pPr lvl="1"/>
            <a:r>
              <a:rPr lang="en-US" dirty="0" err="1"/>
              <a:t>Dockerfile</a:t>
            </a:r>
            <a:r>
              <a:rPr lang="en-US" dirty="0"/>
              <a:t>, GO, Ruby, etc.</a:t>
            </a:r>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Visual Studio Tools for Docker -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Developer portals</a:t>
            </a:r>
          </a:p>
          <a:p>
            <a:pPr lvl="1"/>
            <a:r>
              <a:rPr lang="en-US" dirty="0">
                <a:hlinkClick r:id="rId2"/>
              </a:rPr>
              <a:t>dev.onedrive.com</a:t>
            </a:r>
            <a:endParaRPr lang="en-US" dirty="0"/>
          </a:p>
          <a:p>
            <a:pPr lvl="1"/>
            <a:r>
              <a:rPr lang="en-US" dirty="0">
                <a:hlinkClick r:id="rId3"/>
              </a:rPr>
              <a:t>dev.office.com</a:t>
            </a:r>
            <a:endParaRPr lang="en-US" dirty="0"/>
          </a:p>
          <a:p>
            <a:pPr lvl="1"/>
            <a:r>
              <a:rPr lang="en-US" dirty="0">
                <a:hlinkClick r:id="rId4"/>
              </a:rPr>
              <a:t>OneDrive on GitHub</a:t>
            </a:r>
            <a:endParaRPr lang="en-US" dirty="0"/>
          </a:p>
          <a:p>
            <a:r>
              <a:rPr lang="en-US" dirty="0"/>
              <a:t>Samples and demos are available today</a:t>
            </a:r>
          </a:p>
          <a:p>
            <a:pPr lvl="1"/>
            <a:r>
              <a:rPr lang="en-US" dirty="0"/>
              <a:t>All the demos from this session are available on GitHub right now.</a:t>
            </a:r>
          </a:p>
          <a:p>
            <a:r>
              <a:rPr lang="en-US" dirty="0"/>
              <a:t>Use the SDKs</a:t>
            </a:r>
          </a:p>
          <a:p>
            <a:pPr lvl="1"/>
            <a:r>
              <a:rPr lang="en-US" dirty="0"/>
              <a:t>Graph SDKs and code samples are available for </a:t>
            </a:r>
            <a:r>
              <a:rPr lang="en-US"/>
              <a:t>10 languages.</a:t>
            </a:r>
            <a:endParaRPr lang="en-US" dirty="0"/>
          </a:p>
          <a:p>
            <a:pPr lvl="1"/>
            <a:r>
              <a:rPr lang="en-US" dirty="0"/>
              <a:t>OneDrive SDK is available for .NET, iOS, Android, and Python.</a:t>
            </a:r>
          </a:p>
          <a:p>
            <a:pPr lvl="1"/>
            <a:r>
              <a:rPr lang="en-US" dirty="0"/>
              <a:t>These provide authentication, service discovery, and easy-of-use for the REST API on these platforms.</a:t>
            </a:r>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http://azure.microsoft.com/downloads/</a:t>
            </a:r>
          </a:p>
        </p:txBody>
      </p:sp>
      <p:pic>
        <p:nvPicPr>
          <p:cNvPr id="7" name="Picture 6"/>
          <p:cNvPicPr>
            <a:picLocks noChangeAspect="1"/>
          </p:cNvPicPr>
          <p:nvPr/>
        </p:nvPicPr>
        <p:blipFill rotWithShape="1">
          <a:blip r:embed="rId3"/>
          <a:srcRect b="48470"/>
          <a:stretch/>
        </p:blipFill>
        <p:spPr>
          <a:xfrm>
            <a:off x="457199" y="1028383"/>
            <a:ext cx="5770345" cy="475419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3"/>
          <a:srcRect t="52945" b="6919"/>
          <a:stretch/>
        </p:blipFill>
        <p:spPr>
          <a:xfrm>
            <a:off x="5761037" y="2818681"/>
            <a:ext cx="4954737" cy="317954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a:srcRect t="92379"/>
          <a:stretch/>
        </p:blipFill>
        <p:spPr>
          <a:xfrm>
            <a:off x="8385272" y="5783263"/>
            <a:ext cx="3539808" cy="4312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7203af15ba3ef96512185f851b1fddb4d653e3"/>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2237</Words>
  <Application>Microsoft Office PowerPoint</Application>
  <PresentationFormat>Breitbild</PresentationFormat>
  <Paragraphs>361</Paragraphs>
  <Slides>39</Slides>
  <Notes>19</Notes>
  <HiddenSlides>3</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39</vt:i4>
      </vt:variant>
    </vt:vector>
  </HeadingPairs>
  <TitlesOfParts>
    <vt:vector size="48" baseType="lpstr">
      <vt:lpstr>ＭＳ Ｐゴシック</vt:lpstr>
      <vt:lpstr>Arial</vt:lpstr>
      <vt:lpstr>Calibri</vt:lpstr>
      <vt:lpstr>Consolas</vt:lpstr>
      <vt:lpstr>Segoe UI</vt:lpstr>
      <vt:lpstr>Segoe UI Light</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PowerPoint-Präsentation</vt:lpstr>
      <vt:lpstr>Azure XPlat Command-Line Interface (CLI)</vt:lpstr>
      <vt:lpstr>Demo</vt:lpstr>
      <vt:lpstr>Azure Storage Explorer</vt:lpstr>
      <vt:lpstr>Visual Studio Code</vt:lpstr>
      <vt:lpstr>Links and resources </vt:lpstr>
      <vt:lpstr>.NET + Azure</vt:lpstr>
      <vt:lpstr>.NET today</vt:lpstr>
      <vt:lpstr>Visual Studio</vt:lpstr>
      <vt:lpstr>Visual Studio Tools for Docker - Preview</vt:lpstr>
      <vt:lpstr>Demo</vt:lpstr>
      <vt:lpstr>Java + Azure </vt:lpstr>
      <vt:lpstr>Java Dev Center – azure.com/java </vt:lpstr>
      <vt:lpstr>Java deployment in Azure</vt:lpstr>
      <vt:lpstr>Azure Toolkit for Eclipse/for IntelliJ</vt:lpstr>
      <vt:lpstr>PowerPoint-Präsentation</vt:lpstr>
      <vt:lpstr>PowerPoint-Präsentation</vt:lpstr>
      <vt:lpstr>SDKs for Java</vt:lpstr>
      <vt:lpstr>Node.js + Azure </vt:lpstr>
      <vt:lpstr>Node Dev Center – azure.com/node </vt:lpstr>
      <vt:lpstr>azure.github.io</vt:lpstr>
      <vt:lpstr>Node.js tools for Visual Studio</vt:lpstr>
      <vt:lpstr>SDKs for Node</vt:lpstr>
      <vt:lpstr>Developer Benefits</vt:lpstr>
      <vt:lpstr>PowerPoint-Präsentation</vt:lpstr>
      <vt:lpstr>Developer Subscriptions</vt:lpstr>
      <vt:lpstr>Office365 Developer Tools</vt:lpstr>
      <vt:lpstr>Getting Started Now</vt:lpstr>
      <vt:lpstr>Questions?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Senaj Lelic</cp:lastModifiedBy>
  <cp:revision>62</cp:revision>
  <dcterms:created xsi:type="dcterms:W3CDTF">2016-09-30T21:57:34Z</dcterms:created>
  <dcterms:modified xsi:type="dcterms:W3CDTF">2017-07-12T13:25:18Z</dcterms:modified>
</cp:coreProperties>
</file>